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57" r:id="rId4"/>
    <p:sldId id="258" r:id="rId5"/>
    <p:sldId id="259" r:id="rId6"/>
    <p:sldId id="260" r:id="rId7"/>
    <p:sldId id="264" r:id="rId8"/>
    <p:sldId id="265" r:id="rId9"/>
    <p:sldId id="266" r:id="rId10"/>
    <p:sldId id="261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7254-5545-4E4B-A40D-5F94E6DECE93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CFD57-6FC5-7845-BBCC-E4886F584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5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images.rosenpub.com</a:t>
            </a:r>
            <a:r>
              <a:rPr lang="en-US" dirty="0" smtClean="0"/>
              <a:t>//static/</a:t>
            </a:r>
            <a:r>
              <a:rPr lang="en-US" dirty="0" err="1" smtClean="0"/>
              <a:t>entry_images</a:t>
            </a:r>
            <a:r>
              <a:rPr lang="en-US" dirty="0" smtClean="0"/>
              <a:t>/86/circulatory-systemREV2.jpg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59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training.seer.cancer.gov</a:t>
            </a:r>
            <a:r>
              <a:rPr lang="en-US" dirty="0" smtClean="0"/>
              <a:t>/images/anatomy/cardiovascular/</a:t>
            </a:r>
            <a:r>
              <a:rPr lang="en-US" dirty="0" err="1" smtClean="0"/>
              <a:t>capillaries.jpg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577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www.otsuka.co.jp</a:t>
            </a:r>
            <a:r>
              <a:rPr lang="en-US" dirty="0" smtClean="0"/>
              <a:t>/en/</a:t>
            </a:r>
            <a:r>
              <a:rPr lang="en-US" dirty="0" err="1" smtClean="0"/>
              <a:t>health_illness</a:t>
            </a:r>
            <a:r>
              <a:rPr lang="en-US" dirty="0" smtClean="0"/>
              <a:t>/pad/</a:t>
            </a:r>
            <a:r>
              <a:rPr lang="en-US" dirty="0" err="1" smtClean="0"/>
              <a:t>kekkan</a:t>
            </a:r>
            <a:r>
              <a:rPr lang="en-US" dirty="0" smtClean="0"/>
              <a:t>/page1.html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0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beatlesblogcarnival.com</a:t>
            </a:r>
            <a:r>
              <a:rPr lang="en-US" baseline="0" dirty="0" smtClean="0"/>
              <a:t>/study/label-the-digestive-system-</a:t>
            </a:r>
            <a:r>
              <a:rPr lang="en-US" baseline="0" dirty="0" err="1" smtClean="0"/>
              <a:t>worksheet.html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00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i.ytimg.com</a:t>
            </a:r>
            <a:r>
              <a:rPr lang="en-US" baseline="0" dirty="0" smtClean="0"/>
              <a:t>/vi/</a:t>
            </a:r>
            <a:r>
              <a:rPr lang="en-US" baseline="0" dirty="0" err="1" smtClean="0"/>
              <a:t>TZMJeZL-BVg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maxresdefault.jpg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1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https://mklque16.files.wordpress.com/2013/03/circulatory-system-992x1024.jpg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2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/commons/thumb/e/e5/</a:t>
            </a:r>
            <a:r>
              <a:rPr lang="en-US" dirty="0" err="1" smtClean="0"/>
              <a:t>Diagram_of_the_human_heart</a:t>
            </a:r>
            <a:r>
              <a:rPr lang="en-US" dirty="0" smtClean="0"/>
              <a:t>_(cropped).</a:t>
            </a:r>
            <a:r>
              <a:rPr lang="en-US" dirty="0" err="1" smtClean="0"/>
              <a:t>svg</a:t>
            </a:r>
            <a:r>
              <a:rPr lang="en-US" dirty="0" smtClean="0"/>
              <a:t>/2000px-Diagram_of_the_human_heart_(cropped).</a:t>
            </a:r>
            <a:r>
              <a:rPr lang="en-US" dirty="0" err="1" smtClean="0"/>
              <a:t>svg.png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32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image.slidesharecdn.com</a:t>
            </a:r>
            <a:r>
              <a:rPr lang="en-US" dirty="0" smtClean="0"/>
              <a:t>/caleffectofdrugsonfrogsheart19-150406083808-conversion-gate01/95/effect-of-drugs-on-frogs-heart-2-638.jpg?cb=1428327608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18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Number of chambers is different</a:t>
            </a:r>
            <a:r>
              <a:rPr lang="is-IS" dirty="0" smtClean="0"/>
              <a:t>….fish have 2-chambered hearts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45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study.com</a:t>
            </a:r>
            <a:r>
              <a:rPr lang="en-US" dirty="0" smtClean="0"/>
              <a:t>/academy/lesson/closed-circulatory-system-definition-advantage-</a:t>
            </a:r>
            <a:r>
              <a:rPr lang="en-US" dirty="0" err="1" smtClean="0"/>
              <a:t>quiz.html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58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www.pinterest.com</a:t>
            </a:r>
            <a:r>
              <a:rPr lang="en-US" baseline="0" dirty="0" smtClean="0"/>
              <a:t>/explore/arteries-and-veins-941056297100/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33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7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63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7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0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5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5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5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5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0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5A39-9ACC-2E4F-857E-109CD869A926}" type="datetimeFigureOut">
              <a:rPr lang="en-US" smtClean="0"/>
              <a:t>17-05-10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9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2572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Organs &amp; Systems II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5231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3.2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98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Capillaries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re extremely small &amp; thin-walled, and connect arteries and veins</a:t>
            </a:r>
          </a:p>
          <a:p>
            <a:r>
              <a:rPr lang="en-US" dirty="0"/>
              <a:t>s</a:t>
            </a:r>
            <a:r>
              <a:rPr lang="en-US" dirty="0" smtClean="0"/>
              <a:t>ite of exchange of nutrients, gases, wastes, with cells in all organ systems</a:t>
            </a:r>
          </a:p>
          <a:p>
            <a:endParaRPr lang="en-US" dirty="0"/>
          </a:p>
        </p:txBody>
      </p:sp>
      <p:pic>
        <p:nvPicPr>
          <p:cNvPr id="5" name="Content Placeholder 4" descr="capillari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23" b="-376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7809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Circulatory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Arteriosclerosis is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A heart attack is...</a:t>
            </a:r>
          </a:p>
          <a:p>
            <a:r>
              <a:rPr lang="is-IS" dirty="0" smtClean="0"/>
              <a:t>A stroke is...</a:t>
            </a:r>
            <a:endParaRPr lang="en-US" dirty="0"/>
          </a:p>
        </p:txBody>
      </p:sp>
      <p:pic>
        <p:nvPicPr>
          <p:cNvPr id="5" name="Content Placeholder 4" descr="kekkan1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04" r="-9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8751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10" y="110742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Let’s Review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6" name="Content Placeholder 5" descr="dd694ed3e25535fe99db7ec7ef6a1c42.gif"/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662" r="-54662"/>
          <a:stretch>
            <a:fillRect/>
          </a:stretch>
        </p:blipFill>
        <p:spPr>
          <a:xfrm>
            <a:off x="457200" y="957922"/>
            <a:ext cx="8229600" cy="5859462"/>
          </a:xfrm>
        </p:spPr>
      </p:pic>
    </p:spTree>
    <p:extLst>
      <p:ext uri="{BB962C8B-B14F-4D97-AF65-F5344CB8AC3E}">
        <p14:creationId xmlns:p14="http://schemas.microsoft.com/office/powerpoint/2010/main" val="3869774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Excretory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liminates </a:t>
            </a:r>
            <a:r>
              <a:rPr lang="en-US" i="1" dirty="0" smtClean="0"/>
              <a:t>liquid</a:t>
            </a:r>
            <a:r>
              <a:rPr lang="en-US" dirty="0" smtClean="0"/>
              <a:t> wastes from the body through the urine</a:t>
            </a:r>
          </a:p>
          <a:p>
            <a:r>
              <a:rPr lang="en-US" dirty="0"/>
              <a:t>i</a:t>
            </a:r>
            <a:r>
              <a:rPr lang="en-US" dirty="0" smtClean="0"/>
              <a:t>nteracts with the digestive &amp; circulatory systems</a:t>
            </a:r>
          </a:p>
        </p:txBody>
      </p:sp>
      <p:pic>
        <p:nvPicPr>
          <p:cNvPr id="9" name="Content Placeholder 8" descr="maxresdefault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4" r="249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129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Circulatory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ransports nutrients &amp; oxygen to cells</a:t>
            </a:r>
          </a:p>
          <a:p>
            <a:r>
              <a:rPr lang="en-US" dirty="0"/>
              <a:t>c</a:t>
            </a:r>
            <a:r>
              <a:rPr lang="en-US" dirty="0" smtClean="0"/>
              <a:t>arries wastes (such as carbon dioxide) from all cells to organs that eliminate them</a:t>
            </a:r>
            <a:endParaRPr lang="en-US" dirty="0"/>
          </a:p>
        </p:txBody>
      </p:sp>
      <p:pic>
        <p:nvPicPr>
          <p:cNvPr id="5" name="Content Placeholder 4" descr="circulatory-system-992x102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83" b="-4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688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Heart</a:t>
            </a:r>
            <a:endParaRPr lang="en-US" dirty="0"/>
          </a:p>
        </p:txBody>
      </p:sp>
      <p:pic>
        <p:nvPicPr>
          <p:cNvPr id="7" name="Content Placeholder 6" descr="2000px-Diagram_of_the_human_heart_(cropped).sv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9204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Frog Heart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do you notice is the main difference between the human heart and the frog heart?</a:t>
            </a:r>
            <a:endParaRPr lang="en-US" dirty="0"/>
          </a:p>
        </p:txBody>
      </p:sp>
      <p:pic>
        <p:nvPicPr>
          <p:cNvPr id="7" name="Content Placeholder 6" descr="effect-of-drugs-on-frogs-heart-2-63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634" b="-246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757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Side-by-side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5" name="Content Placeholder 4" descr="2000px-Diagram_of_the_human_heart_(cropped).svg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b="-6034"/>
          <a:stretch>
            <a:fillRect/>
          </a:stretch>
        </p:blipFill>
        <p:spPr/>
      </p:pic>
      <p:pic>
        <p:nvPicPr>
          <p:cNvPr id="6" name="Content Placeholder 5" descr="effect-of-drugs-on-frogs-heart-2-638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634" b="-246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551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vs. Open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Closed</a:t>
            </a:r>
            <a:r>
              <a:rPr lang="en-US" dirty="0" smtClean="0"/>
              <a:t> circulatory systems have blood (some kind of fluid) contained in blood vessels.</a:t>
            </a:r>
          </a:p>
          <a:p>
            <a:r>
              <a:rPr lang="en-US" i="1" dirty="0" smtClean="0"/>
              <a:t>Open</a:t>
            </a:r>
            <a:r>
              <a:rPr lang="en-US" dirty="0" smtClean="0"/>
              <a:t> circulatory systems bathe cells in blood (or fluid).</a:t>
            </a:r>
          </a:p>
          <a:p>
            <a:endParaRPr lang="en-US" dirty="0"/>
          </a:p>
        </p:txBody>
      </p:sp>
      <p:pic>
        <p:nvPicPr>
          <p:cNvPr id="5" name="Content Placeholder 4" descr="Open_circulatory_system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883" b="-48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8353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Arteries carry blood from the heart to all body parts</a:t>
            </a:r>
          </a:p>
          <a:p>
            <a:r>
              <a:rPr lang="en-US" dirty="0" smtClean="0"/>
              <a:t>Veins carry blood from all body parts back to the heart.</a:t>
            </a:r>
            <a:endParaRPr lang="en-US" dirty="0"/>
          </a:p>
        </p:txBody>
      </p:sp>
      <p:pic>
        <p:nvPicPr>
          <p:cNvPr id="5" name="Content Placeholder 4" descr="6e9d1b2d8377409ca105918dec50bc7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69" b="-97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185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431</Words>
  <Application>Microsoft Macintosh PowerPoint</Application>
  <PresentationFormat>On-screen Show (4:3)</PresentationFormat>
  <Paragraphs>48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Organs &amp; Systems II</vt:lpstr>
      <vt:lpstr>Let’s Review…</vt:lpstr>
      <vt:lpstr>Excretory System</vt:lpstr>
      <vt:lpstr>Circulatory System</vt:lpstr>
      <vt:lpstr>The Heart</vt:lpstr>
      <vt:lpstr>Frog Heart</vt:lpstr>
      <vt:lpstr>Side-by-side…</vt:lpstr>
      <vt:lpstr>Closed vs. Open</vt:lpstr>
      <vt:lpstr>Blood Vessels</vt:lpstr>
      <vt:lpstr>Capillaries</vt:lpstr>
      <vt:lpstr>Circulatory Disorders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Organs &amp; Systems II</dc:title>
  <dc:creator>rubina khan</dc:creator>
  <cp:lastModifiedBy>rubina khan</cp:lastModifiedBy>
  <cp:revision>31</cp:revision>
  <dcterms:created xsi:type="dcterms:W3CDTF">2015-12-08T04:06:17Z</dcterms:created>
  <dcterms:modified xsi:type="dcterms:W3CDTF">2017-05-10T17:27:00Z</dcterms:modified>
</cp:coreProperties>
</file>